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75" r:id="rId16"/>
    <p:sldId id="269" r:id="rId17"/>
    <p:sldId id="271" r:id="rId18"/>
    <p:sldId id="272" r:id="rId19"/>
    <p:sldId id="273" r:id="rId20"/>
    <p:sldId id="279" r:id="rId21"/>
    <p:sldId id="274" r:id="rId22"/>
    <p:sldId id="276" r:id="rId23"/>
    <p:sldId id="280" r:id="rId24"/>
    <p:sldId id="277" r:id="rId25"/>
    <p:sldId id="283" r:id="rId26"/>
    <p:sldId id="278" r:id="rId27"/>
    <p:sldId id="285" r:id="rId28"/>
    <p:sldId id="281" r:id="rId29"/>
    <p:sldId id="284" r:id="rId30"/>
    <p:sldId id="282" r:id="rId31"/>
    <p:sldId id="288" r:id="rId32"/>
    <p:sldId id="286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B7471-9CFB-4282-B163-25EA91F50608}" type="datetimeFigureOut">
              <a:rPr lang="en-GB" smtClean="0"/>
              <a:pPr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1DC8-8130-4B81-8937-9A825603E4C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Bristol Aquarium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Acorns Class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Years R,1,2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March 3</a:t>
            </a:r>
            <a:r>
              <a:rPr lang="en-GB" baseline="30000" dirty="0" smtClean="0">
                <a:solidFill>
                  <a:schemeClr val="tx1"/>
                </a:solidFill>
              </a:rPr>
              <a:t>rd</a:t>
            </a:r>
            <a:r>
              <a:rPr lang="en-GB" dirty="0" smtClean="0">
                <a:solidFill>
                  <a:schemeClr val="tx1"/>
                </a:solidFill>
              </a:rPr>
              <a:t> 2020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60648"/>
            <a:ext cx="326881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F:\1. Web site P drive\Aquarium photos March 2020\IMG_9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F:\1. Web site P drive\Aquarium photos March 2020\IMG_9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F:\1. Web site P drive\Aquarium photos March 2020\IMG_9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F:\1. Web site P drive\Aquarium photos March 2020\IMG_9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9" name="Picture 3" descr="F:\1. Web site P drive\Aquarium photos March 2020\IMG_9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F:\1. Web site P drive\Aquarium photos March 2020\IMG_9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F:\1. Web site P drive\Aquarium photos March 2020\IMG_9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F:\1. Web site P drive\Aquarium photos March 2020\IMG_9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F:\1. Web site P drive\Aquarium photos March 2020\IMG_9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F:\1. Web site P drive\Aquarium photos March 2020\IMG_9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F:\1. Web site P drive\Aquarium photos March 2020\IMG_9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20880" cy="594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F:\1. Web site P drive\Aquarium photos March 2020\IMG_9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9" name="Picture 3" descr="F:\1. Web site P drive\Aquarium photos March 2020\IMG_9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F:\1. Web site P drive\Aquarium photos March 2020\IMG_9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F:\1. Web site P drive\Aquarium photos March 2020\IMG_92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F:\1. Web site P drive\Aquarium photos March 2020\IMG_9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F:\1. Web site P drive\Aquarium photos March 2020\IMG_9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3999" cy="5433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20" name="Picture 4" descr="F:\1. Web site P drive\Aquarium photos March 2020\IMG_9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F:\1. Web site P drive\Aquarium photos March 2020\IMG_9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F:\1. Web site P drive\Aquarium photos March 2020\IMG_9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632847" cy="5289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F:\1. Web site P drive\Aquarium photos March 2020\IMG_9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956590" cy="52174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F:\1. Web site P drive\Aquarium photos March 2020\IMG_9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F:\1. Web site P drive\Aquarium photos March 2020\IMG_9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20688"/>
            <a:ext cx="6034617" cy="5289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F:\1. Web site P drive\Aquarium photos March 2020\IMG_9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560839" cy="5361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F:\1. Web site P drive\Aquarium photos March 2020\IMG_9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F:\1. Web site P drive\Aquarium photos March 2020\IMG_9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3999" cy="5505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F:\1. Web site P drive\Aquarium photos March 2020\IMG_9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7"/>
            <a:ext cx="9144000" cy="685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F:\1. Web site P drive\Aquarium photos March 2020\IMG_9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F:\1. Web site P drive\Aquarium photos March 2020\IMG_9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686" y="692696"/>
            <a:ext cx="8115745" cy="60868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F:\1. Web site P drive\Aquarium photos March 2020\IMG_9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F:\1. Web site P drive\Aquarium photos March 2020\IMG_9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70" y="28501"/>
            <a:ext cx="9105630" cy="6829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F:\1. Web site P drive\Aquarium photos March 2020\IMG_9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</Words>
  <Application>Microsoft Office PowerPoint</Application>
  <PresentationFormat>On-screen Show (4:3)</PresentationFormat>
  <Paragraphs>4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 Bristol Aquarium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Bristol Aquarium</dc:title>
  <dc:creator>Helen Chester</dc:creator>
  <cp:lastModifiedBy>Helen Chester</cp:lastModifiedBy>
  <cp:revision>4</cp:revision>
  <dcterms:created xsi:type="dcterms:W3CDTF">2020-03-08T18:33:24Z</dcterms:created>
  <dcterms:modified xsi:type="dcterms:W3CDTF">2020-04-06T14:33:15Z</dcterms:modified>
</cp:coreProperties>
</file>